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68DC-3BAF-4F23-85BD-0DAAA6039152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A59D-7E5D-44F2-BB62-AD77EABCF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8;&#1080;&#1093;&#1086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744416" cy="114300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75 победе\патриотическое воспитание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5" name="Тих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«Ваша  Победа в наших сердцах»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276872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«75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добрых дел на пути к празднованию Великой Победы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87824" y="4653136"/>
            <a:ext cx="5976664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Творческая</a:t>
            </a:r>
            <a:r>
              <a:rPr kumimoji="0" lang="ru-RU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группа: детский сад № 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д</a:t>
            </a:r>
            <a:r>
              <a:rPr lang="ru-RU" sz="20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етский сад № 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детский сад </a:t>
            </a:r>
            <a:r>
              <a:rPr kumimoji="0" lang="ru-RU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д</a:t>
            </a:r>
            <a:r>
              <a:rPr lang="ru-RU" sz="20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етский сад № 207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5056" t="23865" r="23582" b="15677"/>
          <a:stretch>
            <a:fillRect/>
          </a:stretch>
        </p:blipFill>
        <p:spPr bwMode="auto">
          <a:xfrm>
            <a:off x="1" y="0"/>
            <a:ext cx="1835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Базовые элементы логотипа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61" t="37225" r="38366" b="27773"/>
          <a:stretch>
            <a:fillRect/>
          </a:stretch>
        </p:blipFill>
        <p:spPr bwMode="auto">
          <a:xfrm>
            <a:off x="395536" y="908720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374" t="15411" r="62436" b="5821"/>
          <a:stretch>
            <a:fillRect/>
          </a:stretch>
        </p:blipFill>
        <p:spPr bwMode="auto">
          <a:xfrm>
            <a:off x="251520" y="2492896"/>
            <a:ext cx="2016224" cy="42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920" t="34919" r="17642" b="52429"/>
          <a:stretch>
            <a:fillRect/>
          </a:stretch>
        </p:blipFill>
        <p:spPr bwMode="auto">
          <a:xfrm>
            <a:off x="2051720" y="908720"/>
            <a:ext cx="35571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191683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версии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58920" t="53476" r="19299" b="37246"/>
          <a:stretch>
            <a:fillRect/>
          </a:stretch>
        </p:blipFill>
        <p:spPr bwMode="auto">
          <a:xfrm>
            <a:off x="5436096" y="980728"/>
            <a:ext cx="33056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7707" t="24795" r="24586" b="52558"/>
          <a:stretch>
            <a:fillRect/>
          </a:stretch>
        </p:blipFill>
        <p:spPr bwMode="auto">
          <a:xfrm>
            <a:off x="3059832" y="2492896"/>
            <a:ext cx="53285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03848" y="443711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логотипа на фоне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0298" t="46766" r="19295" b="15127"/>
          <a:stretch>
            <a:fillRect/>
          </a:stretch>
        </p:blipFill>
        <p:spPr bwMode="auto">
          <a:xfrm>
            <a:off x="2987824" y="4985792"/>
            <a:ext cx="52762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462" t="23865" r="51717" b="15677"/>
          <a:stretch>
            <a:fillRect/>
          </a:stretch>
        </p:blipFill>
        <p:spPr bwMode="auto">
          <a:xfrm>
            <a:off x="0" y="0"/>
            <a:ext cx="1893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2276872"/>
            <a:ext cx="1689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«Журавли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памяти»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6023029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Буккроссинг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 сердцах и книгах – память о войне».</a:t>
            </a:r>
            <a:endParaRPr lang="ru-RU" dirty="0"/>
          </a:p>
        </p:txBody>
      </p:sp>
      <p:pic>
        <p:nvPicPr>
          <p:cNvPr id="10" name="Рисунок 9" descr="http://ruffnews.ru/static/images/2017/05/03/%D0%B6%D1%83%D1%80%D0%B0%D0%B2%D0%BB%D0%B8.jpg"/>
          <p:cNvPicPr/>
          <p:nvPr/>
        </p:nvPicPr>
        <p:blipFill>
          <a:blip r:embed="rId3" cstate="print"/>
          <a:srcRect l="13337"/>
          <a:stretch>
            <a:fillRect/>
          </a:stretch>
        </p:blipFill>
        <p:spPr bwMode="auto">
          <a:xfrm>
            <a:off x="2051720" y="260648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s://now-chita.ru/media/galleries/a823f08e-ef40-4880-a99b-0a03dc6f42f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149080"/>
            <a:ext cx="2749830" cy="1944216"/>
          </a:xfrm>
          <a:prstGeom prst="rect">
            <a:avLst/>
          </a:prstGeom>
          <a:noFill/>
        </p:spPr>
      </p:pic>
      <p:pic>
        <p:nvPicPr>
          <p:cNvPr id="3082" name="Picture 10" descr="http://images.myshared.ru/7/786593/slide_7.jpg"/>
          <p:cNvPicPr>
            <a:picLocks noChangeAspect="1" noChangeArrowheads="1"/>
          </p:cNvPicPr>
          <p:nvPr/>
        </p:nvPicPr>
        <p:blipFill>
          <a:blip r:embed="rId5" cstate="print"/>
          <a:srcRect t="4840" r="4525" b="10458"/>
          <a:stretch>
            <a:fillRect/>
          </a:stretch>
        </p:blipFill>
        <p:spPr bwMode="auto">
          <a:xfrm>
            <a:off x="6156176" y="332656"/>
            <a:ext cx="2736304" cy="19442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84168" y="2276872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«Письмо в 45-й»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G:\Фотографии\08.05.2015  - трамвай 207\DSC_5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813993" cy="19442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012160" y="6093296"/>
            <a:ext cx="2916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мемориальных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комплексов города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 descr="http://xn--45-dlcte5bh4g.xn--p1ai/sites/default/files/articles/87/galery/sire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AutoShape 15" descr="http://xn--45-dlcte5bh4g.xn--p1ai/sites/default/files/articles/87/galery/sire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87" t="21315" r="35681" b="27773"/>
          <a:stretch>
            <a:fillRect/>
          </a:stretch>
        </p:blipFill>
        <p:spPr bwMode="auto">
          <a:xfrm>
            <a:off x="4139952" y="2492896"/>
            <a:ext cx="26237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a/AGF-l79Ds-1hIm0cY0otUWt_B_3NGNiV7Q3vWsEGhw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434880"/>
            <a:ext cx="1423120" cy="1423120"/>
          </a:xfrm>
          <a:prstGeom prst="rect">
            <a:avLst/>
          </a:prstGeom>
          <a:noFill/>
        </p:spPr>
      </p:pic>
      <p:pic>
        <p:nvPicPr>
          <p:cNvPr id="7" name="Picture 4" descr="https://yt3.ggpht.com/a/AGF-l79Ds-1hIm0cY0otUWt_B_3NGNiV7Q3vWsEGhw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733256"/>
            <a:ext cx="836712" cy="836712"/>
          </a:xfrm>
          <a:prstGeom prst="rect">
            <a:avLst/>
          </a:prstGeom>
          <a:noFill/>
        </p:spPr>
      </p:pic>
      <p:pic>
        <p:nvPicPr>
          <p:cNvPr id="8" name="Picture 4" descr="https://yt3.ggpht.com/a/AGF-l79Ds-1hIm0cY0otUWt_B_3NGNiV7Q3vWsEGhw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877272"/>
            <a:ext cx="775048" cy="775048"/>
          </a:xfrm>
          <a:prstGeom prst="rect">
            <a:avLst/>
          </a:prstGeom>
          <a:noFill/>
        </p:spPr>
      </p:pic>
      <p:pic>
        <p:nvPicPr>
          <p:cNvPr id="9" name="Picture 4" descr="https://yt3.ggpht.com/a/AGF-l79Ds-1hIm0cY0otUWt_B_3NGNiV7Q3vWsEGhw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900" y="5553236"/>
            <a:ext cx="1423120" cy="1423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0977" y="1700808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</a:t>
            </a:r>
            <a:endParaRPr lang="ru-RU" sz="48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95211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207</a:t>
            </a:r>
            <a:endParaRPr lang="ru-RU" sz="36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526784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150</a:t>
            </a:r>
            <a:endParaRPr lang="ru-RU" sz="36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3053934"/>
            <a:ext cx="809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70</a:t>
            </a:r>
            <a:endParaRPr lang="ru-RU" sz="48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056E-6 L -0.07778 -0.584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6818E-6 L 0.18246 -0.482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3996E-6 L 0.41059 -0.39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01295E-7 L -0.35434 -0.419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80</Words>
  <Application>Microsoft Office PowerPoint</Application>
  <PresentationFormat>Экран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«Ваша  Победа в наших сердцах»</vt:lpstr>
      <vt:lpstr>Базовые элементы логотипа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 деятельности:</dc:title>
  <dc:creator>BEST</dc:creator>
  <cp:lastModifiedBy>Komp66</cp:lastModifiedBy>
  <cp:revision>56</cp:revision>
  <dcterms:created xsi:type="dcterms:W3CDTF">2019-10-02T05:47:52Z</dcterms:created>
  <dcterms:modified xsi:type="dcterms:W3CDTF">2019-10-08T10:31:20Z</dcterms:modified>
</cp:coreProperties>
</file>